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5" r:id="rId3"/>
    <p:sldId id="276" r:id="rId4"/>
    <p:sldId id="267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C0EFB9-3610-44C7-95D4-D83CE693A9BE}" type="datetimeFigureOut">
              <a:rPr lang="en-IN" smtClean="0"/>
              <a:t>31-08-2011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1B0ABA3-15A3-412C-B119-B1EB225C267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7" Type="http://schemas.openxmlformats.org/officeDocument/2006/relationships/image" Target="../media/image1.png"/><Relationship Id="rId2" Type="http://schemas.microsoft.com/office/2007/relationships/media" Target="../media/media12.wav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av"/><Relationship Id="rId2" Type="http://schemas.microsoft.com/office/2007/relationships/media" Target="../media/media14.wav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15.emf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7" Type="http://schemas.openxmlformats.org/officeDocument/2006/relationships/image" Target="../media/image17.emf"/><Relationship Id="rId2" Type="http://schemas.microsoft.com/office/2007/relationships/media" Target="../media/media15.wav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1.png"/><Relationship Id="rId2" Type="http://schemas.microsoft.com/office/2007/relationships/media" Target="../media/media4.wav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1.png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10.emf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7" Type="http://schemas.openxmlformats.org/officeDocument/2006/relationships/image" Target="../media/image1.png"/><Relationship Id="rId2" Type="http://schemas.openxmlformats.org/officeDocument/2006/relationships/video" Target="../media/media10.avi"/><Relationship Id="rId1" Type="http://schemas.microsoft.com/office/2007/relationships/media" Target="../media/media10.avi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836712"/>
            <a:ext cx="7175351" cy="1793167"/>
          </a:xfrm>
        </p:spPr>
        <p:txBody>
          <a:bodyPr/>
          <a:lstStyle/>
          <a:p>
            <a:r>
              <a:rPr lang="en-US" dirty="0" smtClean="0"/>
              <a:t>Creative computing society</a:t>
            </a:r>
            <a:endParaRPr lang="en-IN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8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"/>
    </mc:Choice>
    <mc:Fallback xmlns="">
      <p:transition spd="slow" advTm="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12"/>
            <a:ext cx="8712968" cy="63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5576" y="6021288"/>
            <a:ext cx="6512511" cy="1143000"/>
          </a:xfrm>
        </p:spPr>
        <p:txBody>
          <a:bodyPr/>
          <a:lstStyle/>
          <a:p>
            <a:r>
              <a:rPr lang="en-US" sz="3200" dirty="0" smtClean="0"/>
              <a:t>Random nature of Julia set</a:t>
            </a:r>
            <a:endParaRPr lang="en-IN" sz="3200" dirty="0"/>
          </a:p>
        </p:txBody>
      </p:sp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6632"/>
            <a:ext cx="3586024" cy="31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596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3"/>
    </mc:Choice>
    <mc:Fallback xmlns="">
      <p:transition spd="slow" advTm="10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63" y="6070600"/>
            <a:ext cx="6512511" cy="1143000"/>
          </a:xfrm>
        </p:spPr>
        <p:txBody>
          <a:bodyPr/>
          <a:lstStyle/>
          <a:p>
            <a:r>
              <a:rPr lang="en-US" sz="3200" dirty="0" smtClean="0"/>
              <a:t>Mandelbrot set</a:t>
            </a:r>
            <a:endParaRPr lang="en-IN" sz="3200" dirty="0"/>
          </a:p>
        </p:txBody>
      </p:sp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6" y="-34900"/>
            <a:ext cx="8997924" cy="626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54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7"/>
    </mc:Choice>
    <mc:Fallback xmlns="">
      <p:transition spd="slow" advTm="1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560" y="6021288"/>
            <a:ext cx="6512511" cy="1143000"/>
          </a:xfrm>
        </p:spPr>
        <p:txBody>
          <a:bodyPr/>
          <a:lstStyle/>
          <a:p>
            <a:r>
              <a:rPr lang="en-US" sz="3200" dirty="0" smtClean="0"/>
              <a:t>Julia set random numbers</a:t>
            </a:r>
            <a:endParaRPr lang="en-IN" sz="3200" dirty="0"/>
          </a:p>
        </p:txBody>
      </p:sp>
      <p:pic>
        <p:nvPicPr>
          <p:cNvPr id="4" name="Picture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0" y="0"/>
            <a:ext cx="8568952" cy="618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1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1"/>
    </mc:Choice>
    <mc:Fallback xmlns="">
      <p:transition spd="slow" advTm="10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560" y="6021288"/>
            <a:ext cx="6512511" cy="1143000"/>
          </a:xfrm>
        </p:spPr>
        <p:txBody>
          <a:bodyPr/>
          <a:lstStyle/>
          <a:p>
            <a:r>
              <a:rPr lang="en-US" sz="3200" dirty="0" err="1" smtClean="0"/>
              <a:t>Monti</a:t>
            </a:r>
            <a:r>
              <a:rPr lang="en-US" sz="3200" dirty="0" smtClean="0"/>
              <a:t> </a:t>
            </a:r>
            <a:r>
              <a:rPr lang="en-US" sz="3200" dirty="0" err="1" smtClean="0"/>
              <a:t>carlo</a:t>
            </a:r>
            <a:r>
              <a:rPr lang="en-US" sz="3200" dirty="0" smtClean="0"/>
              <a:t> simulations</a:t>
            </a:r>
            <a:endParaRPr lang="en-IN" sz="3200" dirty="0"/>
          </a:p>
        </p:txBody>
      </p:sp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58" y="188641"/>
            <a:ext cx="7138481" cy="266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71642"/>
            <a:ext cx="7529679" cy="27812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775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3"/>
    </mc:Choice>
    <mc:Fallback xmlns="">
      <p:transition spd="slow" advTm="1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692696"/>
            <a:ext cx="6696744" cy="1143000"/>
          </a:xfrm>
        </p:spPr>
        <p:txBody>
          <a:bodyPr/>
          <a:lstStyle/>
          <a:p>
            <a:pPr algn="l"/>
            <a:r>
              <a:rPr lang="en-US" dirty="0" smtClean="0"/>
              <a:t>What we do in society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3608" y="2276872"/>
            <a:ext cx="6400800" cy="3474720"/>
          </a:xfrm>
        </p:spPr>
        <p:txBody>
          <a:bodyPr/>
          <a:lstStyle/>
          <a:p>
            <a:r>
              <a:rPr lang="en-US" dirty="0" smtClean="0"/>
              <a:t>Overall goal of society is finding new </a:t>
            </a:r>
            <a:r>
              <a:rPr lang="en-US" b="1" dirty="0" smtClean="0"/>
              <a:t>applications of computing</a:t>
            </a:r>
            <a:r>
              <a:rPr lang="en-US" dirty="0" smtClean="0"/>
              <a:t> in diverse fields</a:t>
            </a:r>
          </a:p>
          <a:p>
            <a:pPr lvl="1"/>
            <a:r>
              <a:rPr lang="en-US" dirty="0" smtClean="0"/>
              <a:t>Physics</a:t>
            </a:r>
          </a:p>
          <a:p>
            <a:pPr lvl="1"/>
            <a:r>
              <a:rPr lang="en-US" dirty="0" smtClean="0"/>
              <a:t>Mathematics</a:t>
            </a:r>
          </a:p>
          <a:p>
            <a:pPr lvl="1"/>
            <a:r>
              <a:rPr lang="en-US" dirty="0" smtClean="0"/>
              <a:t>Information technology</a:t>
            </a:r>
          </a:p>
          <a:p>
            <a:pPr lvl="1"/>
            <a:r>
              <a:rPr lang="en-US" dirty="0" smtClean="0"/>
              <a:t>Cognitive and sciences</a:t>
            </a:r>
          </a:p>
          <a:p>
            <a:pPr lvl="1"/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.</a:t>
            </a:r>
          </a:p>
          <a:p>
            <a:pPr lvl="1"/>
            <a:endParaRPr lang="en-IN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4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3"/>
    </mc:Choice>
    <mc:Fallback xmlns="">
      <p:transition spd="slow" advTm="3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2" descr="C:\Users\simar\Pictures\Bangalore Pics\DSCF23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35696" y="4941168"/>
            <a:ext cx="7128792" cy="1143000"/>
          </a:xfrm>
        </p:spPr>
        <p:txBody>
          <a:bodyPr/>
          <a:lstStyle/>
          <a:p>
            <a:r>
              <a:rPr lang="en-US" sz="3600" dirty="0" err="1" smtClean="0"/>
              <a:t>Freescale</a:t>
            </a:r>
            <a:r>
              <a:rPr lang="en-US" sz="3600" dirty="0" smtClean="0"/>
              <a:t> Smart car based on MC9S12x512 MCU</a:t>
            </a:r>
            <a:endParaRPr lang="en-IN" sz="36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8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9"/>
    </mc:Choice>
    <mc:Fallback xmlns="">
      <p:transition spd="slow" advTm="8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5692002"/>
            <a:ext cx="2885969" cy="113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0"/>
            <a:ext cx="8302863" cy="630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508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36"/>
    </mc:Choice>
    <mc:Fallback xmlns="">
      <p:transition spd="slow" advTm="11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78301"/>
            <a:ext cx="6336704" cy="515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539552" y="332656"/>
            <a:ext cx="8136904" cy="1008112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Computing the trajectory of particle in electro-magnetic fields (adaptive </a:t>
            </a:r>
            <a:r>
              <a:rPr lang="en-US" sz="2000" dirty="0" err="1" smtClean="0"/>
              <a:t>simpson</a:t>
            </a:r>
            <a:r>
              <a:rPr lang="en-US" sz="2000" dirty="0" smtClean="0"/>
              <a:t> </a:t>
            </a:r>
            <a:r>
              <a:rPr lang="en-US" sz="2000" dirty="0"/>
              <a:t>quadrature method)</a:t>
            </a:r>
            <a:endParaRPr lang="en-IN" sz="2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1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4"/>
    </mc:Choice>
    <mc:Fallback xmlns="">
      <p:transition spd="slow" advTm="7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-08-2011 22-35-59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7584" y="540792"/>
            <a:ext cx="7581900" cy="56769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47"/>
    </mc:Choice>
    <mc:Fallback xmlns="">
      <p:transition spd="slow" advTm="64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05" objId="4"/>
        <p14:stopEvt time="63824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429" y="5474424"/>
            <a:ext cx="6512511" cy="1143000"/>
          </a:xfrm>
        </p:spPr>
        <p:txBody>
          <a:bodyPr/>
          <a:lstStyle/>
          <a:p>
            <a:pPr algn="ctr"/>
            <a:r>
              <a:rPr lang="en-US" sz="2400" dirty="0" smtClean="0"/>
              <a:t>Lorenz equations</a:t>
            </a:r>
            <a:br>
              <a:rPr lang="en-US" sz="2400" dirty="0" smtClean="0"/>
            </a:br>
            <a:r>
              <a:rPr lang="en-US" sz="2400" dirty="0" smtClean="0"/>
              <a:t>Butterfly effect</a:t>
            </a:r>
            <a:endParaRPr lang="en-IN" sz="2400" dirty="0"/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8" y="1268760"/>
            <a:ext cx="5864225" cy="368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35297"/>
            <a:ext cx="3044825" cy="294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640" y="3121749"/>
            <a:ext cx="276860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7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8"/>
    </mc:Choice>
    <mc:Fallback xmlns="">
      <p:transition spd="slow" advTm="8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612576" y="6021288"/>
            <a:ext cx="6512511" cy="1143000"/>
          </a:xfrm>
        </p:spPr>
        <p:txBody>
          <a:bodyPr/>
          <a:lstStyle/>
          <a:p>
            <a:r>
              <a:rPr lang="en-US" sz="3200" dirty="0" smtClean="0"/>
              <a:t>Julia set</a:t>
            </a:r>
            <a:endParaRPr lang="en-IN" sz="3200" dirty="0"/>
          </a:p>
        </p:txBody>
      </p:sp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0"/>
            <a:ext cx="7723708" cy="638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688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7"/>
    </mc:Choice>
    <mc:Fallback xmlns="">
      <p:transition spd="slow" advTm="9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949280"/>
            <a:ext cx="6512511" cy="1143000"/>
          </a:xfrm>
        </p:spPr>
        <p:txBody>
          <a:bodyPr/>
          <a:lstStyle/>
          <a:p>
            <a:r>
              <a:rPr lang="en-US" sz="3200" dirty="0" smtClean="0"/>
              <a:t>Julia set construction</a:t>
            </a:r>
            <a:endParaRPr lang="en-IN" sz="3200" dirty="0"/>
          </a:p>
        </p:txBody>
      </p:sp>
      <p:pic>
        <p:nvPicPr>
          <p:cNvPr id="7" name="23-08-2011 12-49-26.avi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239" y="260648"/>
            <a:ext cx="7242177" cy="5431011"/>
          </a:xfr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7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99"/>
    </mc:Choice>
    <mc:Fallback xmlns="">
      <p:transition spd="slow" advTm="27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052" objId="7"/>
        <p14:stopEvt time="21727" objId="7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616</TotalTime>
  <Words>72</Words>
  <Application>Microsoft Office PowerPoint</Application>
  <PresentationFormat>On-screen Show (4:3)</PresentationFormat>
  <Paragraphs>18</Paragraphs>
  <Slides>13</Slides>
  <Notes>0</Notes>
  <HiddenSlides>0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Slipstream</vt:lpstr>
      <vt:lpstr>Creative computing society</vt:lpstr>
      <vt:lpstr>What we do in society</vt:lpstr>
      <vt:lpstr>Freescale Smart car based on MC9S12x512 MCU</vt:lpstr>
      <vt:lpstr>PowerPoint Presentation</vt:lpstr>
      <vt:lpstr>PowerPoint Presentation</vt:lpstr>
      <vt:lpstr>PowerPoint Presentation</vt:lpstr>
      <vt:lpstr>Lorenz equations Butterfly effect</vt:lpstr>
      <vt:lpstr>Julia set</vt:lpstr>
      <vt:lpstr>Julia set construction</vt:lpstr>
      <vt:lpstr>Random nature of Julia set</vt:lpstr>
      <vt:lpstr>Mandelbrot set</vt:lpstr>
      <vt:lpstr>Julia set random numbers</vt:lpstr>
      <vt:lpstr>Monti carlo simulations</vt:lpstr>
    </vt:vector>
  </TitlesOfParts>
  <Company>THAPAR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PATH FOLLOWER</dc:title>
  <dc:creator>simar</dc:creator>
  <cp:lastModifiedBy>simar</cp:lastModifiedBy>
  <cp:revision>24</cp:revision>
  <dcterms:created xsi:type="dcterms:W3CDTF">2011-03-19T05:37:57Z</dcterms:created>
  <dcterms:modified xsi:type="dcterms:W3CDTF">2011-08-31T13:53:00Z</dcterms:modified>
</cp:coreProperties>
</file>